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oboto-regular.fntdata"/><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Roboto-italic.fntdata"/><Relationship Id="rId6" Type="http://schemas.openxmlformats.org/officeDocument/2006/relationships/slide" Target="slides/slide2.xml"/><Relationship Id="rId18" Type="http://schemas.openxmlformats.org/officeDocument/2006/relationships/font" Target="fonts/Roboto-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9" name="Shape 9"/>
        <p:cNvGrpSpPr/>
        <p:nvPr/>
      </p:nvGrpSpPr>
      <p:grpSpPr>
        <a:xfrm>
          <a:off x="0" y="0"/>
          <a:ext cx="0" cy="0"/>
          <a:chOff x="0" y="0"/>
          <a:chExt cx="0" cy="0"/>
        </a:xfrm>
      </p:grpSpPr>
      <p:grpSp>
        <p:nvGrpSpPr>
          <p:cNvPr id="10" name="Shape 10"/>
          <p:cNvGrpSpPr/>
          <p:nvPr/>
        </p:nvGrpSpPr>
        <p:grpSpPr>
          <a:xfrm>
            <a:off x="6098378" y="5"/>
            <a:ext cx="3045625" cy="2030570"/>
            <a:chOff x="6098378" y="5"/>
            <a:chExt cx="3045625" cy="2030570"/>
          </a:xfrm>
        </p:grpSpPr>
        <p:sp>
          <p:nvSpPr>
            <p:cNvPr id="11" name="Shape 11"/>
            <p:cNvSpPr/>
            <p:nvPr/>
          </p:nvSpPr>
          <p:spPr>
            <a:xfrm>
              <a:off x="8128803" y="16"/>
              <a:ext cx="1015200" cy="1015200"/>
            </a:xfrm>
            <a:prstGeom prst="rect">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2" name="Shape 12"/>
            <p:cNvSpPr/>
            <p:nvPr/>
          </p:nvSpPr>
          <p:spPr>
            <a:xfrm flipH="1">
              <a:off x="7113463" y="5"/>
              <a:ext cx="1015200" cy="1015200"/>
            </a:xfrm>
            <a:prstGeom prst="rtTriangle">
              <a:avLst/>
            </a:prstGeom>
            <a:solidFill>
              <a:schemeClr val="accent2"/>
            </a:solidFill>
            <a:ln>
              <a:noFill/>
            </a:ln>
          </p:spPr>
          <p:txBody>
            <a:bodyPr anchorCtr="0" anchor="ctr" bIns="91425" lIns="91425" rIns="91425" wrap="square" tIns="91425">
              <a:noAutofit/>
            </a:bodyPr>
            <a:lstStyle/>
            <a:p>
              <a:pPr lvl="0">
                <a:spcBef>
                  <a:spcPts val="0"/>
                </a:spcBef>
                <a:buNone/>
              </a:pPr>
              <a:r>
                <a:t/>
              </a:r>
              <a:endParaRPr/>
            </a:p>
          </p:txBody>
        </p:sp>
        <p:sp>
          <p:nvSpPr>
            <p:cNvPr id="13" name="Shape 13"/>
            <p:cNvSpPr/>
            <p:nvPr/>
          </p:nvSpPr>
          <p:spPr>
            <a:xfrm flipH="1" rot="10800000">
              <a:off x="7113588" y="107"/>
              <a:ext cx="1015200" cy="1015200"/>
            </a:xfrm>
            <a:prstGeom prst="rtTriangle">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14" name="Shape 14"/>
            <p:cNvSpPr/>
            <p:nvPr/>
          </p:nvSpPr>
          <p:spPr>
            <a:xfrm rot="10800000">
              <a:off x="6098378" y="97"/>
              <a:ext cx="1015200" cy="1015200"/>
            </a:xfrm>
            <a:prstGeom prst="rtTriangle">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grpSp>
      <p:sp>
        <p:nvSpPr>
          <p:cNvPr id="16" name="Shape 16"/>
          <p:cNvSpPr txBox="1"/>
          <p:nvPr>
            <p:ph type="ctrTitle"/>
          </p:nvPr>
        </p:nvSpPr>
        <p:spPr>
          <a:xfrm>
            <a:off x="598100" y="1775222"/>
            <a:ext cx="8222100" cy="838800"/>
          </a:xfrm>
          <a:prstGeom prst="rect">
            <a:avLst/>
          </a:prstGeom>
        </p:spPr>
        <p:txBody>
          <a:bodyPr anchorCtr="0" anchor="b" bIns="91425" lIns="91425" rIns="91425" wrap="square"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17" name="Shape 17"/>
          <p:cNvSpPr txBox="1"/>
          <p:nvPr>
            <p:ph idx="1" type="subTitle"/>
          </p:nvPr>
        </p:nvSpPr>
        <p:spPr>
          <a:xfrm>
            <a:off x="598088" y="2715913"/>
            <a:ext cx="8222100" cy="432900"/>
          </a:xfrm>
          <a:prstGeom prst="rect">
            <a:avLst/>
          </a:prstGeom>
        </p:spPr>
        <p:txBody>
          <a:bodyPr anchorCtr="0" anchor="t" bIns="91425" lIns="91425" rIns="91425" wrap="square" tIns="91425"/>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p:txBody>
      </p:sp>
      <p:sp>
        <p:nvSpPr>
          <p:cNvPr id="18" name="Shape 18"/>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dk1"/>
        </a:solidFill>
      </p:bgPr>
    </p:bg>
    <p:spTree>
      <p:nvGrpSpPr>
        <p:cNvPr id="69" name="Shape 69"/>
        <p:cNvGrpSpPr/>
        <p:nvPr/>
      </p:nvGrpSpPr>
      <p:grpSpPr>
        <a:xfrm>
          <a:off x="0" y="0"/>
          <a:ext cx="0" cy="0"/>
          <a:chOff x="0" y="0"/>
          <a:chExt cx="0" cy="0"/>
        </a:xfrm>
      </p:grpSpPr>
      <p:grpSp>
        <p:nvGrpSpPr>
          <p:cNvPr id="70" name="Shape 70"/>
          <p:cNvGrpSpPr/>
          <p:nvPr/>
        </p:nvGrpSpPr>
        <p:grpSpPr>
          <a:xfrm>
            <a:off x="6098378" y="5"/>
            <a:ext cx="3045625" cy="2030570"/>
            <a:chOff x="6098378" y="5"/>
            <a:chExt cx="3045625" cy="2030570"/>
          </a:xfrm>
        </p:grpSpPr>
        <p:sp>
          <p:nvSpPr>
            <p:cNvPr id="71" name="Shape 71"/>
            <p:cNvSpPr/>
            <p:nvPr/>
          </p:nvSpPr>
          <p:spPr>
            <a:xfrm>
              <a:off x="8128803" y="16"/>
              <a:ext cx="1015200" cy="1015200"/>
            </a:xfrm>
            <a:prstGeom prst="rect">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72" name="Shape 72"/>
            <p:cNvSpPr/>
            <p:nvPr/>
          </p:nvSpPr>
          <p:spPr>
            <a:xfrm flipH="1">
              <a:off x="7113463" y="5"/>
              <a:ext cx="1015200" cy="1015200"/>
            </a:xfrm>
            <a:prstGeom prst="rtTriangle">
              <a:avLst/>
            </a:prstGeom>
            <a:solidFill>
              <a:schemeClr val="accent2"/>
            </a:solidFill>
            <a:ln>
              <a:noFill/>
            </a:ln>
          </p:spPr>
          <p:txBody>
            <a:bodyPr anchorCtr="0" anchor="ctr" bIns="91425" lIns="91425" rIns="91425" wrap="square" tIns="91425">
              <a:noAutofit/>
            </a:bodyPr>
            <a:lstStyle/>
            <a:p>
              <a:pPr lvl="0">
                <a:spcBef>
                  <a:spcPts val="0"/>
                </a:spcBef>
                <a:buNone/>
              </a:pPr>
              <a:r>
                <a:t/>
              </a:r>
              <a:endParaRPr/>
            </a:p>
          </p:txBody>
        </p:sp>
        <p:sp>
          <p:nvSpPr>
            <p:cNvPr id="73" name="Shape 73"/>
            <p:cNvSpPr/>
            <p:nvPr/>
          </p:nvSpPr>
          <p:spPr>
            <a:xfrm flipH="1" rot="10800000">
              <a:off x="7113588" y="107"/>
              <a:ext cx="1015200" cy="1015200"/>
            </a:xfrm>
            <a:prstGeom prst="rtTriangle">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74" name="Shape 74"/>
            <p:cNvSpPr/>
            <p:nvPr/>
          </p:nvSpPr>
          <p:spPr>
            <a:xfrm rot="10800000">
              <a:off x="6098378" y="97"/>
              <a:ext cx="1015200" cy="1015200"/>
            </a:xfrm>
            <a:prstGeom prst="rtTriangle">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grpSp>
      <p:sp>
        <p:nvSpPr>
          <p:cNvPr id="76" name="Shape 76"/>
          <p:cNvSpPr txBox="1"/>
          <p:nvPr>
            <p:ph type="title"/>
          </p:nvPr>
        </p:nvSpPr>
        <p:spPr>
          <a:xfrm>
            <a:off x="311700" y="1256050"/>
            <a:ext cx="8520600" cy="2030700"/>
          </a:xfrm>
          <a:prstGeom prst="rect">
            <a:avLst/>
          </a:prstGeom>
        </p:spPr>
        <p:txBody>
          <a:bodyPr anchorCtr="0" anchor="b" bIns="91425" lIns="91425" rIns="91425" wrap="square"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77" name="Shape 77"/>
          <p:cNvSpPr txBox="1"/>
          <p:nvPr>
            <p:ph idx="1" type="body"/>
          </p:nvPr>
        </p:nvSpPr>
        <p:spPr>
          <a:xfrm>
            <a:off x="311700" y="3369225"/>
            <a:ext cx="8520600" cy="1281900"/>
          </a:xfrm>
          <a:prstGeom prst="rect">
            <a:avLst/>
          </a:prstGeom>
        </p:spPr>
        <p:txBody>
          <a:bodyPr anchorCtr="0" anchor="t" bIns="91425" lIns="91425" rIns="91425" wrap="square" tIns="91425"/>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p:txBody>
      </p:sp>
      <p:sp>
        <p:nvSpPr>
          <p:cNvPr id="78" name="Shape 78"/>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79" name="Shape 79"/>
        <p:cNvGrpSpPr/>
        <p:nvPr/>
      </p:nvGrpSpPr>
      <p:grpSpPr>
        <a:xfrm>
          <a:off x="0" y="0"/>
          <a:ext cx="0" cy="0"/>
          <a:chOff x="0" y="0"/>
          <a:chExt cx="0" cy="0"/>
        </a:xfrm>
      </p:grpSpPr>
      <p:sp>
        <p:nvSpPr>
          <p:cNvPr id="80" name="Shape 80"/>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solidFill>
                  <a:schemeClr val="dk2"/>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9" name="Shape 19"/>
        <p:cNvGrpSpPr/>
        <p:nvPr/>
      </p:nvGrpSpPr>
      <p:grpSpPr>
        <a:xfrm>
          <a:off x="0" y="0"/>
          <a:ext cx="0" cy="0"/>
          <a:chOff x="0" y="0"/>
          <a:chExt cx="0" cy="0"/>
        </a:xfrm>
      </p:grpSpPr>
      <p:grpSp>
        <p:nvGrpSpPr>
          <p:cNvPr id="20" name="Shape 20"/>
          <p:cNvGrpSpPr/>
          <p:nvPr/>
        </p:nvGrpSpPr>
        <p:grpSpPr>
          <a:xfrm>
            <a:off x="6098378" y="5"/>
            <a:ext cx="3045625" cy="2030570"/>
            <a:chOff x="6098378" y="5"/>
            <a:chExt cx="3045625" cy="2030570"/>
          </a:xfrm>
        </p:grpSpPr>
        <p:sp>
          <p:nvSpPr>
            <p:cNvPr id="21" name="Shape 21"/>
            <p:cNvSpPr/>
            <p:nvPr/>
          </p:nvSpPr>
          <p:spPr>
            <a:xfrm>
              <a:off x="8128803" y="16"/>
              <a:ext cx="1015200" cy="1015200"/>
            </a:xfrm>
            <a:prstGeom prst="rect">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22" name="Shape 22"/>
            <p:cNvSpPr/>
            <p:nvPr/>
          </p:nvSpPr>
          <p:spPr>
            <a:xfrm flipH="1">
              <a:off x="7113463" y="5"/>
              <a:ext cx="1015200" cy="1015200"/>
            </a:xfrm>
            <a:prstGeom prst="rtTriangle">
              <a:avLst/>
            </a:prstGeom>
            <a:solidFill>
              <a:schemeClr val="accent2"/>
            </a:solidFill>
            <a:ln>
              <a:noFill/>
            </a:ln>
          </p:spPr>
          <p:txBody>
            <a:bodyPr anchorCtr="0" anchor="ctr" bIns="91425" lIns="91425" rIns="91425" wrap="square" tIns="91425">
              <a:noAutofit/>
            </a:bodyPr>
            <a:lstStyle/>
            <a:p>
              <a:pPr lvl="0">
                <a:spcBef>
                  <a:spcPts val="0"/>
                </a:spcBef>
                <a:buNone/>
              </a:pPr>
              <a:r>
                <a:t/>
              </a:r>
              <a:endParaRPr/>
            </a:p>
          </p:txBody>
        </p:sp>
        <p:sp>
          <p:nvSpPr>
            <p:cNvPr id="23" name="Shape 23"/>
            <p:cNvSpPr/>
            <p:nvPr/>
          </p:nvSpPr>
          <p:spPr>
            <a:xfrm flipH="1" rot="10800000">
              <a:off x="7113588" y="107"/>
              <a:ext cx="1015200" cy="1015200"/>
            </a:xfrm>
            <a:prstGeom prst="rtTriangle">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24" name="Shape 24"/>
            <p:cNvSpPr/>
            <p:nvPr/>
          </p:nvSpPr>
          <p:spPr>
            <a:xfrm rot="10800000">
              <a:off x="6098378" y="97"/>
              <a:ext cx="1015200" cy="1015200"/>
            </a:xfrm>
            <a:prstGeom prst="rtTriangle">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grpSp>
      <p:sp>
        <p:nvSpPr>
          <p:cNvPr id="26" name="Shape 26"/>
          <p:cNvSpPr txBox="1"/>
          <p:nvPr>
            <p:ph type="title"/>
          </p:nvPr>
        </p:nvSpPr>
        <p:spPr>
          <a:xfrm>
            <a:off x="598100" y="2152347"/>
            <a:ext cx="8222100" cy="838800"/>
          </a:xfrm>
          <a:prstGeom prst="rect">
            <a:avLst/>
          </a:prstGeom>
        </p:spPr>
        <p:txBody>
          <a:bodyPr anchorCtr="0" anchor="ctr" bIns="91425" lIns="91425" rIns="91425" wrap="square"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27" name="Shape 27"/>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8"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anchorCtr="0" anchor="ctr" bIns="91425" lIns="91425" rIns="91425" wrap="square" tIns="91425">
              <a:noAutofit/>
            </a:bodyPr>
            <a:lstStyle/>
            <a:p>
              <a:pPr lvl="0">
                <a:spcBef>
                  <a:spcPts val="0"/>
                </a:spcBef>
                <a:buNone/>
              </a:pPr>
              <a:r>
                <a:t/>
              </a:r>
              <a:endParaRPr/>
            </a:p>
          </p:txBody>
        </p:sp>
        <p:sp>
          <p:nvSpPr>
            <p:cNvPr id="31" name="Shape 31"/>
            <p:cNvSpPr/>
            <p:nvPr/>
          </p:nvSpPr>
          <p:spPr>
            <a:xfrm flipH="1">
              <a:off x="6181163" y="3903669"/>
              <a:ext cx="989100" cy="987900"/>
            </a:xfrm>
            <a:prstGeom prst="rtTriangle">
              <a:avLst/>
            </a:prstGeom>
            <a:solidFill>
              <a:schemeClr val="accent5"/>
            </a:solidFill>
            <a:ln>
              <a:noFill/>
            </a:ln>
          </p:spPr>
          <p:txBody>
            <a:bodyPr anchorCtr="0" anchor="ctr" bIns="91425" lIns="91425" rIns="91425" wrap="square" tIns="91425">
              <a:noAutofit/>
            </a:bodyPr>
            <a:lstStyle/>
            <a:p>
              <a:pPr lvl="0">
                <a:spcBef>
                  <a:spcPts val="0"/>
                </a:spcBef>
                <a:buNone/>
              </a:pPr>
              <a:r>
                <a:t/>
              </a:r>
              <a:endParaRPr/>
            </a:p>
          </p:txBody>
        </p:sp>
        <p:sp>
          <p:nvSpPr>
            <p:cNvPr id="32" name="Shape 32"/>
            <p:cNvSpPr/>
            <p:nvPr/>
          </p:nvSpPr>
          <p:spPr>
            <a:xfrm>
              <a:off x="7170274" y="3903669"/>
              <a:ext cx="989100" cy="987900"/>
            </a:xfrm>
            <a:prstGeom prst="rect">
              <a:avLst/>
            </a:prstGeom>
            <a:solidFill>
              <a:schemeClr val="accent4"/>
            </a:solidFill>
            <a:ln>
              <a:noFill/>
            </a:ln>
          </p:spPr>
          <p:txBody>
            <a:bodyPr anchorCtr="0" anchor="ctr" bIns="91425" lIns="91425" rIns="91425" wrap="square" tIns="91425">
              <a:noAutofit/>
            </a:bodyPr>
            <a:lstStyle/>
            <a:p>
              <a:pPr lvl="0">
                <a:spcBef>
                  <a:spcPts val="0"/>
                </a:spcBef>
                <a:buNone/>
              </a:pPr>
              <a:r>
                <a:t/>
              </a:r>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34" name="Shape 34"/>
            <p:cNvSpPr/>
            <p:nvPr/>
          </p:nvSpPr>
          <p:spPr>
            <a:xfrm>
              <a:off x="0" y="4891594"/>
              <a:ext cx="9144000" cy="2520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35" name="Shape 35"/>
          <p:cNvSpPr txBox="1"/>
          <p:nvPr>
            <p:ph type="title"/>
          </p:nvPr>
        </p:nvSpPr>
        <p:spPr>
          <a:xfrm>
            <a:off x="311700" y="410000"/>
            <a:ext cx="8520600" cy="6078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6" name="Shape 36"/>
          <p:cNvSpPr txBox="1"/>
          <p:nvPr>
            <p:ph idx="1" type="body"/>
          </p:nvPr>
        </p:nvSpPr>
        <p:spPr>
          <a:xfrm>
            <a:off x="311700" y="1229875"/>
            <a:ext cx="8520600" cy="33390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38" name="Shape 38"/>
        <p:cNvGrpSpPr/>
        <p:nvPr/>
      </p:nvGrpSpPr>
      <p:grpSpPr>
        <a:xfrm>
          <a:off x="0" y="0"/>
          <a:ext cx="0" cy="0"/>
          <a:chOff x="0" y="0"/>
          <a:chExt cx="0" cy="0"/>
        </a:xfrm>
      </p:grpSpPr>
      <p:sp>
        <p:nvSpPr>
          <p:cNvPr id="39" name="Shape 39"/>
          <p:cNvSpPr txBox="1"/>
          <p:nvPr>
            <p:ph type="title"/>
          </p:nvPr>
        </p:nvSpPr>
        <p:spPr>
          <a:xfrm>
            <a:off x="311700" y="410000"/>
            <a:ext cx="8520600" cy="6078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 type="body"/>
          </p:nvPr>
        </p:nvSpPr>
        <p:spPr>
          <a:xfrm>
            <a:off x="311700" y="1229975"/>
            <a:ext cx="3999900" cy="33390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1" name="Shape 41"/>
          <p:cNvSpPr txBox="1"/>
          <p:nvPr>
            <p:ph idx="2" type="body"/>
          </p:nvPr>
        </p:nvSpPr>
        <p:spPr>
          <a:xfrm>
            <a:off x="4832400" y="1229975"/>
            <a:ext cx="3999900" cy="33390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2" name="Shape 42"/>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solidFill>
                  <a:schemeClr val="dk2"/>
                </a:solidFil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43" name="Shape 43"/>
        <p:cNvGrpSpPr/>
        <p:nvPr/>
      </p:nvGrpSpPr>
      <p:grpSpPr>
        <a:xfrm>
          <a:off x="0" y="0"/>
          <a:ext cx="0" cy="0"/>
          <a:chOff x="0" y="0"/>
          <a:chExt cx="0" cy="0"/>
        </a:xfrm>
      </p:grpSpPr>
      <p:sp>
        <p:nvSpPr>
          <p:cNvPr id="44" name="Shape 44"/>
          <p:cNvSpPr txBox="1"/>
          <p:nvPr>
            <p:ph type="title"/>
          </p:nvPr>
        </p:nvSpPr>
        <p:spPr>
          <a:xfrm>
            <a:off x="311700" y="410000"/>
            <a:ext cx="8520600" cy="6078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5" name="Shape 45"/>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solidFill>
                  <a:schemeClr val="dk2"/>
                </a:solidFil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46" name="Shape 46"/>
        <p:cNvGrpSpPr/>
        <p:nvPr/>
      </p:nvGrpSpPr>
      <p:grpSpPr>
        <a:xfrm>
          <a:off x="0" y="0"/>
          <a:ext cx="0" cy="0"/>
          <a:chOff x="0" y="0"/>
          <a:chExt cx="0" cy="0"/>
        </a:xfrm>
      </p:grpSpPr>
      <p:sp>
        <p:nvSpPr>
          <p:cNvPr id="47" name="Shape 47"/>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8" name="Shape 48"/>
          <p:cNvSpPr txBox="1"/>
          <p:nvPr>
            <p:ph idx="1" type="body"/>
          </p:nvPr>
        </p:nvSpPr>
        <p:spPr>
          <a:xfrm>
            <a:off x="311700" y="1465804"/>
            <a:ext cx="2808000" cy="31032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9" name="Shape 49"/>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solidFill>
                  <a:schemeClr val="dk2"/>
                </a:solidFil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4"/>
        </a:solidFill>
      </p:bgPr>
    </p:bg>
    <p:spTree>
      <p:nvGrpSpPr>
        <p:cNvPr id="50" name="Shape 50"/>
        <p:cNvGrpSpPr/>
        <p:nvPr/>
      </p:nvGrpSpPr>
      <p:grpSpPr>
        <a:xfrm>
          <a:off x="0" y="0"/>
          <a:ext cx="0" cy="0"/>
          <a:chOff x="0" y="0"/>
          <a:chExt cx="0" cy="0"/>
        </a:xfrm>
      </p:grpSpPr>
      <p:grpSp>
        <p:nvGrpSpPr>
          <p:cNvPr id="51" name="Shape 51"/>
          <p:cNvGrpSpPr/>
          <p:nvPr/>
        </p:nvGrpSpPr>
        <p:grpSpPr>
          <a:xfrm>
            <a:off x="6098378" y="5"/>
            <a:ext cx="3045625" cy="2030570"/>
            <a:chOff x="6098378" y="5"/>
            <a:chExt cx="3045625" cy="2030570"/>
          </a:xfrm>
        </p:grpSpPr>
        <p:sp>
          <p:nvSpPr>
            <p:cNvPr id="52" name="Shape 52"/>
            <p:cNvSpPr/>
            <p:nvPr/>
          </p:nvSpPr>
          <p:spPr>
            <a:xfrm>
              <a:off x="8128803" y="16"/>
              <a:ext cx="1015200" cy="1015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53" name="Shape 53"/>
            <p:cNvSpPr/>
            <p:nvPr/>
          </p:nvSpPr>
          <p:spPr>
            <a:xfrm flipH="1">
              <a:off x="7113463" y="5"/>
              <a:ext cx="1015200" cy="1015200"/>
            </a:xfrm>
            <a:prstGeom prst="rtTriangle">
              <a:avLst/>
            </a:prstGeom>
            <a:solidFill>
              <a:schemeClr val="accent5"/>
            </a:solidFill>
            <a:ln>
              <a:noFill/>
            </a:ln>
          </p:spPr>
          <p:txBody>
            <a:bodyPr anchorCtr="0" anchor="ctr" bIns="91425" lIns="91425" rIns="91425" wrap="square" tIns="91425">
              <a:noAutofit/>
            </a:bodyPr>
            <a:lstStyle/>
            <a:p>
              <a:pPr lvl="0">
                <a:spcBef>
                  <a:spcPts val="0"/>
                </a:spcBef>
                <a:buNone/>
              </a:pPr>
              <a:r>
                <a:t/>
              </a:r>
              <a:endParaRPr/>
            </a:p>
          </p:txBody>
        </p:sp>
        <p:sp>
          <p:nvSpPr>
            <p:cNvPr id="54" name="Shape 54"/>
            <p:cNvSpPr/>
            <p:nvPr/>
          </p:nvSpPr>
          <p:spPr>
            <a:xfrm flipH="1" rot="10800000">
              <a:off x="7113588" y="107"/>
              <a:ext cx="1015200" cy="1015200"/>
            </a:xfrm>
            <a:prstGeom prst="rtTriangle">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55" name="Shape 55"/>
            <p:cNvSpPr/>
            <p:nvPr/>
          </p:nvSpPr>
          <p:spPr>
            <a:xfrm rot="10800000">
              <a:off x="6098378" y="97"/>
              <a:ext cx="1015200" cy="1015200"/>
            </a:xfrm>
            <a:prstGeom prst="rtTriangle">
              <a:avLst/>
            </a:prstGeom>
            <a:solidFill>
              <a:schemeClr val="accent5"/>
            </a:solidFill>
            <a:ln>
              <a:noFill/>
            </a:ln>
          </p:spPr>
          <p:txBody>
            <a:bodyPr anchorCtr="0" anchor="ctr" bIns="91425" lIns="91425" rIns="91425" wrap="square" tIns="91425">
              <a:noAutofit/>
            </a:bodyPr>
            <a:lstStyle/>
            <a:p>
              <a:pPr lvl="0">
                <a:spcBef>
                  <a:spcPts val="0"/>
                </a:spcBef>
                <a:buNone/>
              </a:pPr>
              <a:r>
                <a:t/>
              </a: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anchorCtr="0" anchor="ctr" bIns="91425" lIns="91425" rIns="91425" wrap="square" tIns="91425">
              <a:noAutofit/>
            </a:bodyPr>
            <a:lstStyle/>
            <a:p>
              <a:pPr lvl="0">
                <a:spcBef>
                  <a:spcPts val="0"/>
                </a:spcBef>
                <a:buNone/>
              </a:pPr>
              <a:r>
                <a:t/>
              </a:r>
              <a:endParaRPr/>
            </a:p>
          </p:txBody>
        </p:sp>
      </p:grpSp>
      <p:sp>
        <p:nvSpPr>
          <p:cNvPr id="57" name="Shape 57"/>
          <p:cNvSpPr txBox="1"/>
          <p:nvPr>
            <p:ph type="title"/>
          </p:nvPr>
        </p:nvSpPr>
        <p:spPr>
          <a:xfrm>
            <a:off x="490250" y="526350"/>
            <a:ext cx="5618700" cy="4090800"/>
          </a:xfrm>
          <a:prstGeom prst="rect">
            <a:avLst/>
          </a:prstGeom>
        </p:spPr>
        <p:txBody>
          <a:bodyPr anchorCtr="0" anchor="ctr" bIns="91425" lIns="91425" rIns="91425" wrap="square"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58" name="Shape 58"/>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59"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cxnSp>
        <p:nvCxnSpPr>
          <p:cNvPr id="61" name="Shape 6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62" name="Shape 62"/>
          <p:cNvSpPr txBox="1"/>
          <p:nvPr>
            <p:ph type="title"/>
          </p:nvPr>
        </p:nvSpPr>
        <p:spPr>
          <a:xfrm>
            <a:off x="265500" y="1151100"/>
            <a:ext cx="4045200" cy="15645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63" name="Shape 63"/>
          <p:cNvSpPr txBox="1"/>
          <p:nvPr>
            <p:ph idx="1" type="subTitle"/>
          </p:nvPr>
        </p:nvSpPr>
        <p:spPr>
          <a:xfrm>
            <a:off x="265500" y="2769001"/>
            <a:ext cx="4045200" cy="12693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64" name="Shape 64"/>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65" name="Shape 65"/>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66" name="Shape 66"/>
        <p:cNvGrpSpPr/>
        <p:nvPr/>
      </p:nvGrpSpPr>
      <p:grpSpPr>
        <a:xfrm>
          <a:off x="0" y="0"/>
          <a:ext cx="0" cy="0"/>
          <a:chOff x="0" y="0"/>
          <a:chExt cx="0" cy="0"/>
        </a:xfrm>
      </p:grpSpPr>
      <p:sp>
        <p:nvSpPr>
          <p:cNvPr id="67" name="Shape 67"/>
          <p:cNvSpPr txBox="1"/>
          <p:nvPr>
            <p:ph idx="1" type="body"/>
          </p:nvPr>
        </p:nvSpPr>
        <p:spPr>
          <a:xfrm>
            <a:off x="319500" y="4230575"/>
            <a:ext cx="5998800" cy="5988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68" name="Shape 68"/>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solidFill>
                  <a:schemeClr val="dk2"/>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10000"/>
            <a:ext cx="8520600" cy="607800"/>
          </a:xfrm>
          <a:prstGeom prst="rect">
            <a:avLst/>
          </a:prstGeom>
          <a:noFill/>
          <a:ln>
            <a:noFill/>
          </a:ln>
        </p:spPr>
        <p:txBody>
          <a:bodyPr anchorCtr="0" anchor="t" bIns="91425" lIns="91425" rIns="91425" wrap="square" tIns="91425"/>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p:txBody>
      </p:sp>
      <p:sp>
        <p:nvSpPr>
          <p:cNvPr id="7" name="Shape 7"/>
          <p:cNvSpPr txBox="1"/>
          <p:nvPr>
            <p:ph idx="1" type="body"/>
          </p:nvPr>
        </p:nvSpPr>
        <p:spPr>
          <a:xfrm>
            <a:off x="311700" y="1229875"/>
            <a:ext cx="8520600" cy="33390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Font typeface="Roboto"/>
              <a:buChar char="●"/>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9pPr>
          </a:lstStyle>
          <a:p/>
        </p:txBody>
      </p:sp>
      <p:sp>
        <p:nvSpPr>
          <p:cNvPr id="8" name="Shape 8"/>
          <p:cNvSpPr txBox="1"/>
          <p:nvPr>
            <p:ph idx="12" type="sldNum"/>
          </p:nvPr>
        </p:nvSpPr>
        <p:spPr>
          <a:xfrm>
            <a:off x="8460431" y="4651190"/>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GB" sz="1000">
                <a:solidFill>
                  <a:schemeClr val="lt1"/>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ww.youtube.com/watch?v=xeatsFrfipA" TargetMode="External"/><Relationship Id="rId4" Type="http://schemas.openxmlformats.org/officeDocument/2006/relationships/image" Target="../media/image1.jpg"/><Relationship Id="rId5" Type="http://schemas.openxmlformats.org/officeDocument/2006/relationships/hyperlink" Target="http://www.youtube.com/watch?v=uYYPG4RQ63w" TargetMode="External"/><Relationship Id="rId6"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type="ctrTitle"/>
          </p:nvPr>
        </p:nvSpPr>
        <p:spPr>
          <a:xfrm>
            <a:off x="598100" y="1775222"/>
            <a:ext cx="8222100" cy="838800"/>
          </a:xfrm>
          <a:prstGeom prst="rect">
            <a:avLst/>
          </a:prstGeom>
        </p:spPr>
        <p:txBody>
          <a:bodyPr anchorCtr="0" anchor="b" bIns="91425" lIns="91425" rIns="91425" wrap="square" tIns="91425">
            <a:noAutofit/>
          </a:bodyPr>
          <a:lstStyle/>
          <a:p>
            <a:pPr lvl="0">
              <a:spcBef>
                <a:spcPts val="0"/>
              </a:spcBef>
              <a:buNone/>
            </a:pPr>
            <a:r>
              <a:rPr lang="en-GB"/>
              <a:t>Audio Source Localization as an Input to Virtual Reality Games</a:t>
            </a:r>
          </a:p>
        </p:txBody>
      </p:sp>
      <p:sp>
        <p:nvSpPr>
          <p:cNvPr id="86" name="Shape 86"/>
          <p:cNvSpPr txBox="1"/>
          <p:nvPr>
            <p:ph idx="1" type="subTitle"/>
          </p:nvPr>
        </p:nvSpPr>
        <p:spPr>
          <a:xfrm>
            <a:off x="598088" y="2715913"/>
            <a:ext cx="8222100" cy="432900"/>
          </a:xfrm>
          <a:prstGeom prst="rect">
            <a:avLst/>
          </a:prstGeom>
        </p:spPr>
        <p:txBody>
          <a:bodyPr anchorCtr="0" anchor="t" bIns="91425" lIns="91425" rIns="91425" wrap="square" tIns="91425">
            <a:noAutofit/>
          </a:bodyPr>
          <a:lstStyle/>
          <a:p>
            <a:pPr lvl="0">
              <a:spcBef>
                <a:spcPts val="0"/>
              </a:spcBef>
              <a:buNone/>
            </a:pPr>
            <a:r>
              <a:rPr lang="en-GB"/>
              <a:t>MS Project</a:t>
            </a:r>
          </a:p>
          <a:p>
            <a:pPr lvl="0">
              <a:spcBef>
                <a:spcPts val="0"/>
              </a:spcBef>
              <a:buNone/>
            </a:pPr>
            <a:r>
              <a:t/>
            </a:r>
            <a:endParaRPr/>
          </a:p>
          <a:p>
            <a:pPr lvl="0">
              <a:spcBef>
                <a:spcPts val="0"/>
              </a:spcBef>
              <a:buNone/>
            </a:pPr>
            <a:r>
              <a:rPr lang="en-GB" sz="1200"/>
              <a:t>Agneya A. Kerure</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a:spcBef>
                <a:spcPts val="0"/>
              </a:spcBef>
              <a:buNone/>
            </a:pPr>
            <a:r>
              <a:rPr lang="en-GB"/>
              <a:t>Game Design</a:t>
            </a:r>
          </a:p>
        </p:txBody>
      </p:sp>
      <p:sp>
        <p:nvSpPr>
          <p:cNvPr id="150" name="Shape 150"/>
          <p:cNvSpPr txBox="1"/>
          <p:nvPr>
            <p:ph idx="1" type="body"/>
          </p:nvPr>
        </p:nvSpPr>
        <p:spPr>
          <a:xfrm>
            <a:off x="311700" y="1229875"/>
            <a:ext cx="8520600" cy="3339000"/>
          </a:xfrm>
          <a:prstGeom prst="rect">
            <a:avLst/>
          </a:prstGeom>
        </p:spPr>
        <p:txBody>
          <a:bodyPr anchorCtr="0" anchor="t" bIns="91425" lIns="91425" rIns="91425" wrap="square" tIns="91425">
            <a:noAutofit/>
          </a:bodyPr>
          <a:lstStyle/>
          <a:p>
            <a:pPr lvl="0">
              <a:spcBef>
                <a:spcPts val="0"/>
              </a:spcBef>
              <a:buNone/>
            </a:pPr>
            <a:r>
              <a:rPr lang="en-GB"/>
              <a:t> </a:t>
            </a:r>
          </a:p>
        </p:txBody>
      </p:sp>
      <p:pic>
        <p:nvPicPr>
          <p:cNvPr id="151" name="Shape 151"/>
          <p:cNvPicPr preferRelativeResize="0"/>
          <p:nvPr/>
        </p:nvPicPr>
        <p:blipFill>
          <a:blip r:embed="rId3">
            <a:alphaModFix/>
          </a:blip>
          <a:stretch>
            <a:fillRect/>
          </a:stretch>
        </p:blipFill>
        <p:spPr>
          <a:xfrm>
            <a:off x="2150350" y="1309022"/>
            <a:ext cx="4448501" cy="3180700"/>
          </a:xfrm>
          <a:prstGeom prst="rect">
            <a:avLst/>
          </a:prstGeom>
          <a:noFill/>
          <a:ln>
            <a:noFill/>
          </a:ln>
        </p:spPr>
      </p:pic>
      <p:sp>
        <p:nvSpPr>
          <p:cNvPr id="152" name="Shape 152"/>
          <p:cNvSpPr txBox="1"/>
          <p:nvPr/>
        </p:nvSpPr>
        <p:spPr>
          <a:xfrm>
            <a:off x="3550425" y="4568875"/>
            <a:ext cx="2170500" cy="180900"/>
          </a:xfrm>
          <a:prstGeom prst="rect">
            <a:avLst/>
          </a:prstGeom>
          <a:noFill/>
          <a:ln>
            <a:noFill/>
          </a:ln>
        </p:spPr>
        <p:txBody>
          <a:bodyPr anchorCtr="0" anchor="t" bIns="91425" lIns="91425" rIns="91425" wrap="square" tIns="91425">
            <a:noAutofit/>
          </a:bodyPr>
          <a:lstStyle/>
          <a:p>
            <a:pPr lvl="0">
              <a:spcBef>
                <a:spcPts val="0"/>
              </a:spcBef>
              <a:buNone/>
            </a:pPr>
            <a:r>
              <a:rPr lang="en-GB"/>
              <a:t>*your ideas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a:spcBef>
                <a:spcPts val="0"/>
              </a:spcBef>
              <a:buNone/>
            </a:pPr>
            <a:r>
              <a:rPr lang="en-GB"/>
              <a:t>Challenges</a:t>
            </a:r>
          </a:p>
        </p:txBody>
      </p:sp>
      <p:sp>
        <p:nvSpPr>
          <p:cNvPr id="158" name="Shape 158"/>
          <p:cNvSpPr txBox="1"/>
          <p:nvPr>
            <p:ph idx="1" type="body"/>
          </p:nvPr>
        </p:nvSpPr>
        <p:spPr>
          <a:xfrm>
            <a:off x="311700" y="1229875"/>
            <a:ext cx="8520600" cy="3339000"/>
          </a:xfrm>
          <a:prstGeom prst="rect">
            <a:avLst/>
          </a:prstGeom>
        </p:spPr>
        <p:txBody>
          <a:bodyPr anchorCtr="0" anchor="t" bIns="91425" lIns="91425" rIns="91425" wrap="square" tIns="91425">
            <a:noAutofit/>
          </a:bodyPr>
          <a:lstStyle/>
          <a:p>
            <a:pPr indent="-228600" lvl="0" marL="457200" rtl="0">
              <a:spcBef>
                <a:spcPts val="0"/>
              </a:spcBef>
            </a:pPr>
            <a:r>
              <a:rPr lang="en-GB"/>
              <a:t>Real Time multiple audio source localization - needs more microphones</a:t>
            </a:r>
          </a:p>
          <a:p>
            <a:pPr indent="-228600" lvl="0" marL="457200" rtl="0">
              <a:spcBef>
                <a:spcPts val="0"/>
              </a:spcBef>
            </a:pPr>
            <a:r>
              <a:rPr lang="en-GB"/>
              <a:t>Designing games which are not boring and weird but fun</a:t>
            </a:r>
          </a:p>
          <a:p>
            <a:pPr indent="-228600" lvl="0" marL="457200" rtl="0">
              <a:spcBef>
                <a:spcPts val="0"/>
              </a:spcBef>
            </a:pPr>
            <a:r>
              <a:rPr lang="en-GB"/>
              <a:t>Latency</a:t>
            </a:r>
          </a:p>
          <a:p>
            <a:pPr indent="-228600" lvl="0" marL="457200">
              <a:spcBef>
                <a:spcPts val="0"/>
              </a:spcBef>
            </a:pPr>
            <a:r>
              <a:rPr lang="en-GB"/>
              <a:t>Signal Processing in Unity</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Shape 163"/>
          <p:cNvPicPr preferRelativeResize="0"/>
          <p:nvPr/>
        </p:nvPicPr>
        <p:blipFill>
          <a:blip r:embed="rId3">
            <a:alphaModFix/>
          </a:blip>
          <a:stretch>
            <a:fillRect/>
          </a:stretch>
        </p:blipFill>
        <p:spPr>
          <a:xfrm>
            <a:off x="1638176" y="359637"/>
            <a:ext cx="5867650" cy="44242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a:spcBef>
                <a:spcPts val="0"/>
              </a:spcBef>
              <a:buNone/>
            </a:pPr>
            <a:r>
              <a:rPr lang="en-GB"/>
              <a:t>Research Goal</a:t>
            </a:r>
          </a:p>
        </p:txBody>
      </p:sp>
      <p:sp>
        <p:nvSpPr>
          <p:cNvPr id="92" name="Shape 92"/>
          <p:cNvSpPr txBox="1"/>
          <p:nvPr>
            <p:ph idx="1" type="body"/>
          </p:nvPr>
        </p:nvSpPr>
        <p:spPr>
          <a:xfrm>
            <a:off x="311700" y="1229875"/>
            <a:ext cx="8520600" cy="3339000"/>
          </a:xfrm>
          <a:prstGeom prst="rect">
            <a:avLst/>
          </a:prstGeom>
        </p:spPr>
        <p:txBody>
          <a:bodyPr anchorCtr="0" anchor="t" bIns="91425" lIns="91425" rIns="91425" wrap="square" tIns="91425">
            <a:noAutofit/>
          </a:bodyPr>
          <a:lstStyle/>
          <a:p>
            <a:pPr lvl="0">
              <a:spcBef>
                <a:spcPts val="0"/>
              </a:spcBef>
              <a:buNone/>
            </a:pPr>
            <a:r>
              <a:rPr lang="en-GB"/>
              <a:t>Utilizing live audio and its properties(specially source location) as an input for level generation and/or creation of game objects in a virtual reality environment/game. </a:t>
            </a:r>
          </a:p>
          <a:p>
            <a:pPr lvl="0">
              <a:spcBef>
                <a:spcPts val="0"/>
              </a:spcBef>
              <a:buNone/>
            </a:pPr>
            <a:r>
              <a:rPr lang="en-GB"/>
              <a:t>Designing games which will be able to utilize this technology. </a:t>
            </a:r>
          </a:p>
          <a:p>
            <a:pPr indent="-228600" lvl="0" marL="457200" rtl="0">
              <a:spcBef>
                <a:spcPts val="0"/>
              </a:spcBef>
            </a:pPr>
            <a:r>
              <a:rPr lang="en-GB"/>
              <a:t>Collaborative/Social</a:t>
            </a:r>
          </a:p>
          <a:p>
            <a:pPr indent="-228600" lvl="0" marL="457200" rtl="0">
              <a:spcBef>
                <a:spcPts val="0"/>
              </a:spcBef>
            </a:pPr>
            <a:r>
              <a:rPr lang="en-GB"/>
              <a:t>Intuitive</a:t>
            </a:r>
          </a:p>
          <a:p>
            <a:pPr indent="-228600" lvl="0" marL="457200" rtl="0">
              <a:spcBef>
                <a:spcPts val="0"/>
              </a:spcBef>
            </a:pPr>
            <a:r>
              <a:rPr lang="en-GB"/>
              <a:t>Engaging/</a:t>
            </a:r>
            <a:r>
              <a:rPr lang="en-GB"/>
              <a:t>Intriguing</a:t>
            </a:r>
          </a:p>
          <a:p>
            <a:pPr indent="-228600" lvl="0" marL="457200" rtl="0">
              <a:spcBef>
                <a:spcPts val="0"/>
              </a:spcBef>
            </a:pPr>
            <a:r>
              <a:rPr lang="en-GB"/>
              <a:t>Fun!</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a:spcBef>
                <a:spcPts val="0"/>
              </a:spcBef>
              <a:buNone/>
            </a:pPr>
            <a:r>
              <a:rPr lang="en-GB"/>
              <a:t>Background</a:t>
            </a:r>
          </a:p>
        </p:txBody>
      </p:sp>
      <p:sp>
        <p:nvSpPr>
          <p:cNvPr id="98" name="Shape 98"/>
          <p:cNvSpPr txBox="1"/>
          <p:nvPr>
            <p:ph idx="1" type="body"/>
          </p:nvPr>
        </p:nvSpPr>
        <p:spPr>
          <a:xfrm>
            <a:off x="311700" y="1229875"/>
            <a:ext cx="8520600" cy="3339000"/>
          </a:xfrm>
          <a:prstGeom prst="rect">
            <a:avLst/>
          </a:prstGeom>
        </p:spPr>
        <p:txBody>
          <a:bodyPr anchorCtr="0" anchor="t" bIns="91425" lIns="91425" rIns="91425" wrap="square" tIns="91425">
            <a:noAutofit/>
          </a:bodyPr>
          <a:lstStyle/>
          <a:p>
            <a:pPr lvl="0">
              <a:spcBef>
                <a:spcPts val="0"/>
              </a:spcBef>
              <a:buNone/>
            </a:pPr>
            <a:r>
              <a:rPr lang="en-GB"/>
              <a:t>Audio Source Localization: Determining the location of a sound source in a given sound field.</a:t>
            </a:r>
          </a:p>
          <a:p>
            <a:pPr lvl="0">
              <a:spcBef>
                <a:spcPts val="0"/>
              </a:spcBef>
              <a:buNone/>
            </a:pPr>
            <a:r>
              <a:rPr lang="en-GB"/>
              <a:t>VR and Audio: </a:t>
            </a:r>
          </a:p>
          <a:p>
            <a:pPr indent="-228600" lvl="0" marL="457200" rtl="0">
              <a:spcBef>
                <a:spcPts val="0"/>
              </a:spcBef>
            </a:pPr>
            <a:r>
              <a:rPr lang="en-GB"/>
              <a:t>Rhythm Games </a:t>
            </a:r>
          </a:p>
          <a:p>
            <a:pPr indent="-228600" lvl="1" marL="914400" rtl="0">
              <a:spcBef>
                <a:spcPts val="0"/>
              </a:spcBef>
            </a:pPr>
            <a:r>
              <a:rPr lang="en-GB"/>
              <a:t>Rock Band VR</a:t>
            </a:r>
          </a:p>
          <a:p>
            <a:pPr indent="-228600" lvl="1" marL="914400" rtl="0">
              <a:spcBef>
                <a:spcPts val="0"/>
              </a:spcBef>
            </a:pPr>
            <a:r>
              <a:rPr lang="en-GB"/>
              <a:t>Guitar Hero VR</a:t>
            </a:r>
          </a:p>
          <a:p>
            <a:pPr indent="-228600" lvl="1" marL="914400" rtl="0">
              <a:spcBef>
                <a:spcPts val="0"/>
              </a:spcBef>
            </a:pPr>
            <a:r>
              <a:rPr lang="en-GB"/>
              <a:t>AudioShield</a:t>
            </a:r>
          </a:p>
          <a:p>
            <a:pPr lvl="0" rtl="0">
              <a:spcBef>
                <a:spcPts val="0"/>
              </a:spcBef>
              <a:buNone/>
            </a:pPr>
            <a:r>
              <a:t/>
            </a:r>
            <a:endParaRPr/>
          </a:p>
        </p:txBody>
      </p:sp>
      <p:pic>
        <p:nvPicPr>
          <p:cNvPr id="99" name="Shape 99"/>
          <p:cNvPicPr preferRelativeResize="0"/>
          <p:nvPr/>
        </p:nvPicPr>
        <p:blipFill>
          <a:blip r:embed="rId3">
            <a:alphaModFix/>
          </a:blip>
          <a:stretch>
            <a:fillRect/>
          </a:stretch>
        </p:blipFill>
        <p:spPr>
          <a:xfrm>
            <a:off x="3388900" y="1901550"/>
            <a:ext cx="3547824" cy="19956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a:spcBef>
                <a:spcPts val="0"/>
              </a:spcBef>
              <a:buNone/>
            </a:pPr>
            <a:r>
              <a:rPr lang="en-GB"/>
              <a:t>Background cont.</a:t>
            </a:r>
          </a:p>
        </p:txBody>
      </p:sp>
      <p:sp>
        <p:nvSpPr>
          <p:cNvPr id="105" name="Shape 105"/>
          <p:cNvSpPr txBox="1"/>
          <p:nvPr>
            <p:ph idx="1" type="body"/>
          </p:nvPr>
        </p:nvSpPr>
        <p:spPr>
          <a:xfrm>
            <a:off x="311700" y="1229875"/>
            <a:ext cx="8520600" cy="3339000"/>
          </a:xfrm>
          <a:prstGeom prst="rect">
            <a:avLst/>
          </a:prstGeom>
        </p:spPr>
        <p:txBody>
          <a:bodyPr anchorCtr="0" anchor="t" bIns="91425" lIns="91425" rIns="91425" wrap="square" tIns="91425">
            <a:noAutofit/>
          </a:bodyPr>
          <a:lstStyle/>
          <a:p>
            <a:pPr indent="-228600" lvl="0" marL="457200" rtl="0">
              <a:spcBef>
                <a:spcPts val="0"/>
              </a:spcBef>
            </a:pPr>
            <a:r>
              <a:rPr lang="en-GB"/>
              <a:t>Music Visualizers:</a:t>
            </a:r>
          </a:p>
          <a:p>
            <a:pPr indent="-228600" lvl="1" marL="914400" rtl="0">
              <a:spcBef>
                <a:spcPts val="0"/>
              </a:spcBef>
            </a:pPr>
            <a:r>
              <a:rPr lang="en-GB"/>
              <a:t>VRock Music </a:t>
            </a:r>
            <a:r>
              <a:rPr lang="en-GB"/>
              <a:t>Visualizer</a:t>
            </a:r>
          </a:p>
          <a:p>
            <a:pPr indent="-228600" lvl="1" marL="914400" rtl="0">
              <a:spcBef>
                <a:spcPts val="0"/>
              </a:spcBef>
            </a:pPr>
            <a:r>
              <a:rPr lang="en-GB"/>
              <a:t>Intone- Sing</a:t>
            </a:r>
            <a:br>
              <a:rPr lang="en-GB"/>
            </a:br>
          </a:p>
          <a:p>
            <a:pPr indent="-228600" lvl="0" marL="457200" rtl="0">
              <a:spcBef>
                <a:spcPts val="0"/>
              </a:spcBef>
            </a:pPr>
            <a:r>
              <a:rPr lang="en-GB"/>
              <a:t>VR Music Videos and Performances:</a:t>
            </a:r>
          </a:p>
          <a:p>
            <a:pPr indent="-228600" lvl="1" marL="914400" rtl="0">
              <a:spcBef>
                <a:spcPts val="0"/>
              </a:spcBef>
            </a:pPr>
            <a:r>
              <a:rPr lang="en-GB" sz="1450">
                <a:solidFill>
                  <a:srgbClr val="3B424D"/>
                </a:solidFill>
                <a:highlight>
                  <a:srgbClr val="FFFFFF"/>
                </a:highlight>
                <a:latin typeface="Arial"/>
                <a:ea typeface="Arial"/>
                <a:cs typeface="Arial"/>
                <a:sym typeface="Arial"/>
              </a:rPr>
              <a:t>VRTIFY - collection of 360 Music Videos</a:t>
            </a:r>
          </a:p>
          <a:p>
            <a:pPr indent="-320675" lvl="1" marL="914400" rtl="0">
              <a:spcBef>
                <a:spcPts val="0"/>
              </a:spcBef>
              <a:buClr>
                <a:srgbClr val="3B424D"/>
              </a:buClr>
              <a:buSzPct val="96666"/>
              <a:buFont typeface="Arial"/>
            </a:pPr>
            <a:r>
              <a:rPr lang="en-GB" sz="1450">
                <a:solidFill>
                  <a:srgbClr val="3B424D"/>
                </a:solidFill>
                <a:highlight>
                  <a:srgbClr val="FFFFFF"/>
                </a:highlight>
                <a:latin typeface="Arial"/>
                <a:ea typeface="Arial"/>
                <a:cs typeface="Arial"/>
                <a:sym typeface="Arial"/>
              </a:rPr>
              <a:t>Artists like The Weeknd, Maroon 5 etc.</a:t>
            </a:r>
            <a:br>
              <a:rPr lang="en-GB" sz="1450">
                <a:solidFill>
                  <a:srgbClr val="3B424D"/>
                </a:solidFill>
                <a:highlight>
                  <a:srgbClr val="FFFFFF"/>
                </a:highlight>
                <a:latin typeface="Arial"/>
                <a:ea typeface="Arial"/>
                <a:cs typeface="Arial"/>
                <a:sym typeface="Arial"/>
              </a:rPr>
            </a:br>
          </a:p>
          <a:p>
            <a:pPr indent="-320675" lvl="0" marL="457200" rtl="0">
              <a:spcBef>
                <a:spcPts val="0"/>
              </a:spcBef>
              <a:buClr>
                <a:srgbClr val="3B424D"/>
              </a:buClr>
              <a:buSzPct val="80555"/>
              <a:buFont typeface="Arial"/>
            </a:pPr>
            <a:r>
              <a:rPr lang="en-GB"/>
              <a:t>Composition</a:t>
            </a:r>
          </a:p>
          <a:p>
            <a:pPr indent="-228600" lvl="1" marL="914400" rtl="0">
              <a:spcBef>
                <a:spcPts val="0"/>
              </a:spcBef>
            </a:pPr>
            <a:r>
              <a:rPr lang="en-GB"/>
              <a:t>SoundStage VR</a:t>
            </a:r>
          </a:p>
          <a:p>
            <a:pPr lvl="0" rtl="0">
              <a:spcBef>
                <a:spcPts val="0"/>
              </a:spcBef>
              <a:buNone/>
            </a:pPr>
            <a:r>
              <a:t/>
            </a:r>
            <a:endParaRPr sz="1450">
              <a:solidFill>
                <a:srgbClr val="3B424D"/>
              </a:solidFill>
              <a:highlight>
                <a:srgbClr val="FFFFFF"/>
              </a:highlight>
              <a:latin typeface="Arial"/>
              <a:ea typeface="Arial"/>
              <a:cs typeface="Arial"/>
              <a:sym typeface="Arial"/>
            </a:endParaRPr>
          </a:p>
        </p:txBody>
      </p:sp>
      <p:sp>
        <p:nvSpPr>
          <p:cNvPr descr="This VR technology demonstration allows the user to &quot;sing to the stars&quot; calling the simple colorful object into beautiful and hypnotic patterns and eerily life like  movements.   The players voice is warped and twisted beyond recognition and becomes the primordial tone of creation.     The elements of play are simple, the player progresses to the level of play in this video by first learning the basics of control, in as much as any control is possible that is, by passing the objects from one sphere to the next, once all three spheres have been mastered, additional attributes of the objects become changeable via passing them through other spheres of influence.        The experience allows for fleeting moments of Technological Serendipity to emerge through the chaos and confusion that otherwise rules the system.  Please help me greenlight my other game, Car Car Crash on steam. http://steamcommunity.com/sharedfiles/filedetails/?id=622897899  Thanks" id="106" name="Shape 106" title="Sing To The Stars in VR">
            <a:hlinkClick r:id="rId3"/>
          </p:cNvPr>
          <p:cNvSpPr/>
          <p:nvPr/>
        </p:nvSpPr>
        <p:spPr>
          <a:xfrm>
            <a:off x="5519900" y="67000"/>
            <a:ext cx="3225300" cy="2418975"/>
          </a:xfrm>
          <a:prstGeom prst="rect">
            <a:avLst/>
          </a:prstGeom>
          <a:blipFill>
            <a:blip r:embed="rId4">
              <a:alphaModFix/>
            </a:blip>
            <a:stretch>
              <a:fillRect/>
            </a:stretch>
          </a:blipFill>
          <a:ln>
            <a:noFill/>
          </a:ln>
        </p:spPr>
      </p:sp>
      <p:sp>
        <p:nvSpPr>
          <p:cNvPr descr="Available now on Steam Early Access: http://store.steampowered.com/app/485780  SoundStage is a virtual reality music sandbox built specifically for room-scale VR. Whether you’re a professional DJ creating a new sound, or a hobbyist who wants to rock out on virtual drums, SoundStage gives you a diverse toolset to express yourself.  If you look at old rock concerts, you’ll see these HUGE synthesizers that the musicians connect together to make electronic sounds. These instruments are literally enveloping the player. SoundStage attempts to capture the feel of those epic music machines then take it to the next level with tools only possible in a virtual environment. All in a world inspired by the airbrush paintings and computer graphics of the 80s.   Hook up your sounds to the electro-maracas, drive your keyboard with a 3D theremin, and get ready to jam in your VR SoundStage." id="107" name="Shape 107" title="SoundStage: VR Music Maker">
            <a:hlinkClick r:id="rId5"/>
          </p:cNvPr>
          <p:cNvSpPr/>
          <p:nvPr/>
        </p:nvSpPr>
        <p:spPr>
          <a:xfrm>
            <a:off x="5519900" y="2463475"/>
            <a:ext cx="3225300" cy="2418975"/>
          </a:xfrm>
          <a:prstGeom prst="rect">
            <a:avLst/>
          </a:prstGeom>
          <a:blipFill>
            <a:blip r:embed="rId6">
              <a:alphaModFix/>
            </a:blip>
            <a:stretch>
              <a:fillRect/>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a:spcBef>
                <a:spcPts val="0"/>
              </a:spcBef>
              <a:buNone/>
            </a:pPr>
            <a:r>
              <a:rPr lang="en-GB"/>
              <a:t>Why Audio Input</a:t>
            </a:r>
          </a:p>
        </p:txBody>
      </p:sp>
      <p:sp>
        <p:nvSpPr>
          <p:cNvPr id="113" name="Shape 113"/>
          <p:cNvSpPr txBox="1"/>
          <p:nvPr>
            <p:ph idx="1" type="body"/>
          </p:nvPr>
        </p:nvSpPr>
        <p:spPr>
          <a:xfrm>
            <a:off x="311700" y="1229875"/>
            <a:ext cx="8520600" cy="3339000"/>
          </a:xfrm>
          <a:prstGeom prst="rect">
            <a:avLst/>
          </a:prstGeom>
        </p:spPr>
        <p:txBody>
          <a:bodyPr anchorCtr="0" anchor="t" bIns="91425" lIns="91425" rIns="91425" wrap="square" tIns="91425">
            <a:noAutofit/>
          </a:bodyPr>
          <a:lstStyle/>
          <a:p>
            <a:pPr lvl="0">
              <a:spcBef>
                <a:spcPts val="0"/>
              </a:spcBef>
              <a:buNone/>
            </a:pPr>
            <a:r>
              <a:rPr lang="en-GB"/>
              <a:t>Why not computer vision/RF tagging/GPS?</a:t>
            </a:r>
          </a:p>
          <a:p>
            <a:pPr lvl="0">
              <a:spcBef>
                <a:spcPts val="0"/>
              </a:spcBef>
              <a:buNone/>
            </a:pPr>
            <a:r>
              <a:rPr lang="en-GB"/>
              <a:t>Because: </a:t>
            </a:r>
          </a:p>
          <a:p>
            <a:pPr indent="-228600" lvl="0" marL="457200" rtl="0">
              <a:spcBef>
                <a:spcPts val="0"/>
              </a:spcBef>
            </a:pPr>
            <a:r>
              <a:rPr lang="en-GB"/>
              <a:t>Signal Processing to get information! - gender, intonation, speech recognition</a:t>
            </a:r>
          </a:p>
          <a:p>
            <a:pPr indent="-228600" lvl="0" marL="457200" rtl="0">
              <a:spcBef>
                <a:spcPts val="0"/>
              </a:spcBef>
            </a:pPr>
            <a:r>
              <a:rPr lang="en-GB"/>
              <a:t>Soundscape affecting game environment</a:t>
            </a:r>
          </a:p>
          <a:p>
            <a:pPr indent="-228600" lvl="0" marL="457200" rtl="0">
              <a:spcBef>
                <a:spcPts val="0"/>
              </a:spcBef>
            </a:pPr>
            <a:r>
              <a:rPr lang="en-GB"/>
              <a:t>Audio is everywhere!</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a:spcBef>
                <a:spcPts val="0"/>
              </a:spcBef>
              <a:buNone/>
            </a:pPr>
            <a:r>
              <a:rPr lang="en-GB"/>
              <a:t>Audio Source Localization</a:t>
            </a:r>
          </a:p>
        </p:txBody>
      </p:sp>
      <p:sp>
        <p:nvSpPr>
          <p:cNvPr id="119" name="Shape 119"/>
          <p:cNvSpPr txBox="1"/>
          <p:nvPr>
            <p:ph idx="1" type="body"/>
          </p:nvPr>
        </p:nvSpPr>
        <p:spPr>
          <a:xfrm>
            <a:off x="311700" y="1229875"/>
            <a:ext cx="8520600" cy="3339000"/>
          </a:xfrm>
          <a:prstGeom prst="rect">
            <a:avLst/>
          </a:prstGeom>
        </p:spPr>
        <p:txBody>
          <a:bodyPr anchorCtr="0" anchor="t" bIns="91425" lIns="91425" rIns="91425" wrap="square" tIns="91425">
            <a:noAutofit/>
          </a:bodyPr>
          <a:lstStyle/>
          <a:p>
            <a:pPr lvl="0">
              <a:spcBef>
                <a:spcPts val="0"/>
              </a:spcBef>
              <a:buNone/>
            </a:pPr>
            <a:r>
              <a:rPr lang="en-GB"/>
              <a:t>TDOA</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a:spcBef>
                <a:spcPts val="0"/>
              </a:spcBef>
              <a:buNone/>
            </a:pPr>
            <a:r>
              <a:rPr lang="en-GB"/>
              <a:t>Hardware</a:t>
            </a:r>
          </a:p>
        </p:txBody>
      </p:sp>
      <p:sp>
        <p:nvSpPr>
          <p:cNvPr id="125" name="Shape 125"/>
          <p:cNvSpPr txBox="1"/>
          <p:nvPr>
            <p:ph idx="1" type="body"/>
          </p:nvPr>
        </p:nvSpPr>
        <p:spPr>
          <a:xfrm>
            <a:off x="311700" y="1229875"/>
            <a:ext cx="8520600" cy="3339000"/>
          </a:xfrm>
          <a:prstGeom prst="rect">
            <a:avLst/>
          </a:prstGeom>
        </p:spPr>
        <p:txBody>
          <a:bodyPr anchorCtr="0" anchor="t" bIns="91425" lIns="91425" rIns="91425" wrap="square" tIns="91425">
            <a:noAutofit/>
          </a:bodyPr>
          <a:lstStyle/>
          <a:p>
            <a:pPr lvl="0">
              <a:spcBef>
                <a:spcPts val="0"/>
              </a:spcBef>
              <a:buNone/>
            </a:pPr>
            <a:r>
              <a:rPr lang="en-GB"/>
              <a:t>HTC Vive/Any VR Headset</a:t>
            </a:r>
          </a:p>
          <a:p>
            <a:pPr lvl="0">
              <a:spcBef>
                <a:spcPts val="0"/>
              </a:spcBef>
              <a:buNone/>
            </a:pPr>
            <a:r>
              <a:rPr lang="en-GB"/>
              <a:t>Windows PC - Graphics Card</a:t>
            </a:r>
          </a:p>
          <a:p>
            <a:pPr lvl="0">
              <a:spcBef>
                <a:spcPts val="0"/>
              </a:spcBef>
              <a:buNone/>
            </a:pPr>
            <a:r>
              <a:rPr lang="en-GB"/>
              <a:t>Microphones - two or more</a:t>
            </a:r>
          </a:p>
          <a:p>
            <a:pPr lvl="0">
              <a:spcBef>
                <a:spcPts val="0"/>
              </a:spcBef>
              <a:buNone/>
            </a:pPr>
            <a:r>
              <a:rPr lang="en-GB"/>
              <a:t>Audio Interface</a:t>
            </a:r>
          </a:p>
          <a:p>
            <a:pPr lvl="0">
              <a:spcBef>
                <a:spcPts val="0"/>
              </a:spcBef>
              <a:buNone/>
            </a:pPr>
            <a:r>
              <a:rPr lang="en-GB"/>
              <a:t>People</a:t>
            </a:r>
          </a:p>
          <a:p>
            <a:pPr lvl="0">
              <a:spcBef>
                <a:spcPts val="0"/>
              </a:spcBef>
              <a:buNone/>
            </a:pPr>
            <a:r>
              <a:t/>
            </a:r>
            <a:endParaRPr/>
          </a:p>
        </p:txBody>
      </p:sp>
      <p:pic>
        <p:nvPicPr>
          <p:cNvPr id="126" name="Shape 126"/>
          <p:cNvPicPr preferRelativeResize="0"/>
          <p:nvPr/>
        </p:nvPicPr>
        <p:blipFill>
          <a:blip r:embed="rId3">
            <a:alphaModFix/>
          </a:blip>
          <a:stretch>
            <a:fillRect/>
          </a:stretch>
        </p:blipFill>
        <p:spPr>
          <a:xfrm>
            <a:off x="3984150" y="649812"/>
            <a:ext cx="2085075" cy="1089799"/>
          </a:xfrm>
          <a:prstGeom prst="rect">
            <a:avLst/>
          </a:prstGeom>
          <a:noFill/>
          <a:ln>
            <a:noFill/>
          </a:ln>
        </p:spPr>
      </p:pic>
      <p:pic>
        <p:nvPicPr>
          <p:cNvPr id="127" name="Shape 127"/>
          <p:cNvPicPr preferRelativeResize="0"/>
          <p:nvPr/>
        </p:nvPicPr>
        <p:blipFill>
          <a:blip r:embed="rId4">
            <a:alphaModFix/>
          </a:blip>
          <a:stretch>
            <a:fillRect/>
          </a:stretch>
        </p:blipFill>
        <p:spPr>
          <a:xfrm>
            <a:off x="6602625" y="512025"/>
            <a:ext cx="1820426" cy="1365325"/>
          </a:xfrm>
          <a:prstGeom prst="rect">
            <a:avLst/>
          </a:prstGeom>
          <a:noFill/>
          <a:ln>
            <a:noFill/>
          </a:ln>
        </p:spPr>
      </p:pic>
      <p:pic>
        <p:nvPicPr>
          <p:cNvPr id="128" name="Shape 128"/>
          <p:cNvPicPr preferRelativeResize="0"/>
          <p:nvPr/>
        </p:nvPicPr>
        <p:blipFill>
          <a:blip r:embed="rId5">
            <a:alphaModFix/>
          </a:blip>
          <a:stretch>
            <a:fillRect/>
          </a:stretch>
        </p:blipFill>
        <p:spPr>
          <a:xfrm>
            <a:off x="3869350" y="2525923"/>
            <a:ext cx="2314650" cy="1134200"/>
          </a:xfrm>
          <a:prstGeom prst="rect">
            <a:avLst/>
          </a:prstGeom>
          <a:noFill/>
          <a:ln>
            <a:noFill/>
          </a:ln>
        </p:spPr>
      </p:pic>
      <p:pic>
        <p:nvPicPr>
          <p:cNvPr id="129" name="Shape 129"/>
          <p:cNvPicPr preferRelativeResize="0"/>
          <p:nvPr/>
        </p:nvPicPr>
        <p:blipFill>
          <a:blip r:embed="rId6">
            <a:alphaModFix/>
          </a:blip>
          <a:stretch>
            <a:fillRect/>
          </a:stretch>
        </p:blipFill>
        <p:spPr>
          <a:xfrm>
            <a:off x="6521842" y="2525900"/>
            <a:ext cx="1981975" cy="746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a:spcBef>
                <a:spcPts val="0"/>
              </a:spcBef>
              <a:buNone/>
            </a:pPr>
            <a:r>
              <a:rPr lang="en-GB"/>
              <a:t>System</a:t>
            </a:r>
          </a:p>
        </p:txBody>
      </p:sp>
      <p:sp>
        <p:nvSpPr>
          <p:cNvPr id="135" name="Shape 135"/>
          <p:cNvSpPr txBox="1"/>
          <p:nvPr>
            <p:ph idx="1" type="body"/>
          </p:nvPr>
        </p:nvSpPr>
        <p:spPr>
          <a:xfrm>
            <a:off x="311700" y="1229875"/>
            <a:ext cx="8520600" cy="3339000"/>
          </a:xfrm>
          <a:prstGeom prst="rect">
            <a:avLst/>
          </a:prstGeom>
        </p:spPr>
        <p:txBody>
          <a:bodyPr anchorCtr="0" anchor="t" bIns="91425" lIns="91425" rIns="91425" wrap="square" tIns="91425">
            <a:noAutofit/>
          </a:bodyPr>
          <a:lstStyle/>
          <a:p>
            <a:pPr lvl="0">
              <a:spcBef>
                <a:spcPts val="0"/>
              </a:spcBef>
              <a:buNone/>
            </a:pPr>
            <a:r>
              <a:rPr lang="en-GB"/>
              <a:t>Mics/Array -&gt; Audio Interface -&gt; PC -&gt; Unity -&gt; Processing(Localization, Speech Recognition? etc) -&gt; HTC Vive Graphics -&gt; Fun!</a:t>
            </a:r>
          </a:p>
          <a:p>
            <a:pPr lvl="0">
              <a:spcBef>
                <a:spcPts val="0"/>
              </a:spcBef>
              <a:buNone/>
            </a:pPr>
            <a:r>
              <a:rPr lang="en-GB"/>
              <a:t>Algorithm testing: MATLAB</a:t>
            </a:r>
          </a:p>
        </p:txBody>
      </p:sp>
      <p:pic>
        <p:nvPicPr>
          <p:cNvPr id="136" name="Shape 136"/>
          <p:cNvPicPr preferRelativeResize="0"/>
          <p:nvPr/>
        </p:nvPicPr>
        <p:blipFill>
          <a:blip r:embed="rId3">
            <a:alphaModFix/>
          </a:blip>
          <a:stretch>
            <a:fillRect/>
          </a:stretch>
        </p:blipFill>
        <p:spPr>
          <a:xfrm>
            <a:off x="5413775" y="1987794"/>
            <a:ext cx="1296725" cy="1935200"/>
          </a:xfrm>
          <a:prstGeom prst="rect">
            <a:avLst/>
          </a:prstGeom>
          <a:noFill/>
          <a:ln>
            <a:noFill/>
          </a:ln>
        </p:spPr>
      </p:pic>
      <p:pic>
        <p:nvPicPr>
          <p:cNvPr id="137" name="Shape 137"/>
          <p:cNvPicPr preferRelativeResize="0"/>
          <p:nvPr/>
        </p:nvPicPr>
        <p:blipFill>
          <a:blip r:embed="rId4">
            <a:alphaModFix/>
          </a:blip>
          <a:stretch>
            <a:fillRect/>
          </a:stretch>
        </p:blipFill>
        <p:spPr>
          <a:xfrm>
            <a:off x="3590625" y="1987800"/>
            <a:ext cx="1823150" cy="1823150"/>
          </a:xfrm>
          <a:prstGeom prst="rect">
            <a:avLst/>
          </a:prstGeom>
          <a:noFill/>
          <a:ln>
            <a:noFill/>
          </a:ln>
        </p:spPr>
      </p:pic>
      <p:pic>
        <p:nvPicPr>
          <p:cNvPr id="138" name="Shape 138"/>
          <p:cNvPicPr preferRelativeResize="0"/>
          <p:nvPr/>
        </p:nvPicPr>
        <p:blipFill>
          <a:blip r:embed="rId5">
            <a:alphaModFix/>
          </a:blip>
          <a:stretch>
            <a:fillRect/>
          </a:stretch>
        </p:blipFill>
        <p:spPr>
          <a:xfrm>
            <a:off x="6710500" y="2112123"/>
            <a:ext cx="2422300" cy="1574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a:spcBef>
                <a:spcPts val="0"/>
              </a:spcBef>
              <a:buNone/>
            </a:pPr>
            <a:r>
              <a:rPr lang="en-GB"/>
              <a:t>Game Design</a:t>
            </a:r>
          </a:p>
        </p:txBody>
      </p:sp>
      <p:sp>
        <p:nvSpPr>
          <p:cNvPr id="144" name="Shape 144"/>
          <p:cNvSpPr txBox="1"/>
          <p:nvPr>
            <p:ph idx="1" type="body"/>
          </p:nvPr>
        </p:nvSpPr>
        <p:spPr>
          <a:xfrm>
            <a:off x="311700" y="1229875"/>
            <a:ext cx="8520600" cy="3339000"/>
          </a:xfrm>
          <a:prstGeom prst="rect">
            <a:avLst/>
          </a:prstGeom>
        </p:spPr>
        <p:txBody>
          <a:bodyPr anchorCtr="0" anchor="t" bIns="91425" lIns="91425" rIns="91425" wrap="square" tIns="91425">
            <a:noAutofit/>
          </a:bodyPr>
          <a:lstStyle/>
          <a:p>
            <a:pPr lvl="0">
              <a:spcBef>
                <a:spcPts val="0"/>
              </a:spcBef>
              <a:buNone/>
            </a:pPr>
            <a:r>
              <a:rPr lang="en-GB"/>
              <a:t>People playing with someone wearing a headset</a:t>
            </a:r>
          </a:p>
          <a:p>
            <a:pPr indent="-342900" lvl="0" marL="457200" marR="0" rtl="0" algn="l">
              <a:lnSpc>
                <a:spcPct val="115000"/>
              </a:lnSpc>
              <a:spcBef>
                <a:spcPts val="0"/>
              </a:spcBef>
              <a:spcAft>
                <a:spcPts val="1600"/>
              </a:spcAft>
              <a:buClr>
                <a:schemeClr val="dk2"/>
              </a:buClr>
              <a:buSzPct val="100000"/>
              <a:buFont typeface="Roboto"/>
            </a:pPr>
            <a:r>
              <a:rPr lang="en-GB"/>
              <a:t>First Person Shooter:</a:t>
            </a:r>
          </a:p>
          <a:p>
            <a:pPr indent="-228600" lvl="1" marL="914400" marR="0" rtl="0" algn="l">
              <a:lnSpc>
                <a:spcPct val="115000"/>
              </a:lnSpc>
              <a:spcBef>
                <a:spcPts val="0"/>
              </a:spcBef>
              <a:spcAft>
                <a:spcPts val="1600"/>
              </a:spcAft>
            </a:pPr>
            <a:r>
              <a:rPr lang="en-GB"/>
              <a:t>Shout and create targets for player to aim at</a:t>
            </a:r>
          </a:p>
          <a:p>
            <a:pPr indent="-228600" lvl="0" marL="457200" rtl="0">
              <a:spcBef>
                <a:spcPts val="0"/>
              </a:spcBef>
            </a:pPr>
            <a:r>
              <a:rPr lang="en-GB"/>
              <a:t>Harry Potter:</a:t>
            </a:r>
          </a:p>
          <a:p>
            <a:pPr indent="-228600" lvl="1" marL="914400" rtl="0">
              <a:spcBef>
                <a:spcPts val="0"/>
              </a:spcBef>
            </a:pPr>
            <a:r>
              <a:rPr lang="en-GB"/>
              <a:t>Shout Spells at player</a:t>
            </a:r>
          </a:p>
          <a:p>
            <a:pPr indent="-228600" lvl="1" marL="914400" rtl="0">
              <a:spcBef>
                <a:spcPts val="0"/>
              </a:spcBef>
            </a:pPr>
            <a:r>
              <a:rPr lang="en-GB"/>
              <a:t>Move around and dodge</a:t>
            </a:r>
          </a:p>
          <a:p>
            <a:pPr indent="-228600" lvl="1" marL="914400" rtl="0">
              <a:spcBef>
                <a:spcPts val="0"/>
              </a:spcBef>
            </a:pPr>
            <a:r>
              <a:rPr lang="en-GB"/>
              <a:t>He/she can block and cast his own spells</a:t>
            </a:r>
          </a:p>
          <a:p>
            <a:pPr indent="-228600" lvl="0" marL="457200" rtl="0">
              <a:spcBef>
                <a:spcPts val="0"/>
              </a:spcBef>
            </a:pPr>
            <a:r>
              <a:rPr lang="en-GB"/>
              <a:t>Relaxing Zone:</a:t>
            </a:r>
          </a:p>
          <a:p>
            <a:pPr indent="-228600" lvl="1" marL="914400" rtl="0">
              <a:spcBef>
                <a:spcPts val="0"/>
              </a:spcBef>
            </a:pPr>
            <a:r>
              <a:rPr lang="en-GB"/>
              <a:t>Create rivers, trees, animals, objects by sound</a:t>
            </a:r>
          </a:p>
          <a:p>
            <a:pPr indent="-228600" lvl="1" marL="914400" rtl="0">
              <a:spcBef>
                <a:spcPts val="0"/>
              </a:spcBef>
            </a:pPr>
            <a:r>
              <a:rPr lang="en-GB"/>
              <a:t>Calming/creative</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